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5313085"/>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мамырға</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5-10 м/с. Ауа температурасы түнде 2-4°, күндіз 21-23</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14339</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2230</cp:revision>
  <cp:lastPrinted>2021-07-01T03:56:27Z</cp:lastPrinted>
  <dcterms:created xsi:type="dcterms:W3CDTF">2018-03-27T06:03:00Z</dcterms:created>
  <dcterms:modified xsi:type="dcterms:W3CDTF">2022-05-09T07:20:52Z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