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1089914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мая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9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10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Днем пыльная буря. Ветер 7-12, утром и днем 15-20, порывы 23 м/с. Температура воздуха ночью 8-10, днем 21- 23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11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дождь. Ветер 9-14 м/с. Температура воздуха ночью 8-10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10 мая, ночью 11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0648757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77502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13524</TotalTime>
  <Words>575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2140</cp:revision>
  <cp:lastPrinted>2021-07-01T03:56:27Z</cp:lastPrinted>
  <dcterms:created xsi:type="dcterms:W3CDTF">2018-03-27T06:03:00Z</dcterms:created>
  <dcterms:modified xsi:type="dcterms:W3CDTF">2022-05-09T07:11:13Z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