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8117670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9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308324"/>
          </a:xfrm>
          <a:prstGeom prst="rect">
            <a:avLst/>
          </a:prstGeom>
        </p:spPr>
        <p:txBody>
          <a:bodyPr wrap="square">
            <a:spAutoFit/>
          </a:bodyPr>
          <a:lstStyle/>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10</a:t>
            </a:r>
            <a:r>
              <a:rPr lang="kk-KZ" sz="1200" b="1" dirty="0">
                <a:solidFill>
                  <a:srgbClr val="000000"/>
                </a:solidFill>
                <a:latin typeface="Times New Roman" panose="02020603050405020304" pitchFamily="18" charset="0"/>
                <a:cs typeface="Times New Roman" panose="02020603050405020304" pitchFamily="18" charset="0"/>
              </a:rPr>
              <a:t> мамыр</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9 </a:t>
            </a:r>
            <a:r>
              <a:rPr lang="kk-KZ" sz="1200" b="1" dirty="0">
                <a:solidFill>
                  <a:srgbClr val="000000"/>
                </a:solidFill>
                <a:latin typeface="Times New Roman" panose="02020603050405020304" pitchFamily="18" charset="0"/>
                <a:cs typeface="Times New Roman" panose="02020603050405020304" pitchFamily="18" charset="0"/>
              </a:rPr>
              <a:t>мамырдың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a:t>
            </a:r>
            <a:r>
              <a:rPr lang="kk-KZ" sz="1200" b="1" dirty="0">
                <a:solidFill>
                  <a:srgbClr val="000000"/>
                </a:solidFill>
                <a:latin typeface="Times New Roman" panose="02020603050405020304" pitchFamily="18" charset="0"/>
                <a:cs typeface="Times New Roman" panose="02020603050405020304" pitchFamily="18" charset="0"/>
              </a:rPr>
              <a:t> мамырдың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шаңды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дауыл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күтіледі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7-12, </a:t>
            </a:r>
            <a:r>
              <a:rPr lang="ru-RU" sz="1200" dirty="0" err="1">
                <a:solidFill>
                  <a:prstClr val="black"/>
                </a:solidFill>
                <a:latin typeface="Times New Roman" pitchFamily="18" charset="0"/>
                <a:cs typeface="Times New Roman" pitchFamily="18" charset="0"/>
              </a:rPr>
              <a:t>таңертең</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және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15-20,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23 м/с. </a:t>
            </a:r>
            <a:r>
              <a:rPr lang="kk-KZ" sz="1200" dirty="0">
                <a:solidFill>
                  <a:prstClr val="black"/>
                </a:solidFill>
                <a:latin typeface="Times New Roman" pitchFamily="18" charset="0"/>
                <a:cs typeface="Times New Roman" pitchFamily="18" charset="0"/>
              </a:rPr>
              <a:t>Ауаның температурасы түнде 8-10, күндіз 221-23 градус жылы болады.</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11 мамыр</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10 </a:t>
            </a:r>
            <a:r>
              <a:rPr lang="kk-KZ" sz="1200" b="1" dirty="0">
                <a:solidFill>
                  <a:srgbClr val="000000"/>
                </a:solidFill>
                <a:latin typeface="Times New Roman" panose="02020603050405020304" pitchFamily="18" charset="0"/>
                <a:cs typeface="Times New Roman" panose="02020603050405020304" pitchFamily="18" charset="0"/>
              </a:rPr>
              <a:t>мамырдың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11</a:t>
            </a:r>
            <a:r>
              <a:rPr lang="kk-KZ" sz="1200" b="1" dirty="0">
                <a:solidFill>
                  <a:srgbClr val="000000"/>
                </a:solidFill>
                <a:latin typeface="Times New Roman" panose="02020603050405020304" pitchFamily="18" charset="0"/>
                <a:cs typeface="Times New Roman" panose="02020603050405020304" pitchFamily="18" charset="0"/>
              </a:rPr>
              <a:t> мамырдың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жаңбыр жауады. Жел 9-14 м/с. Ауаның температурасы </a:t>
            </a:r>
            <a:r>
              <a:rPr lang="kk-KZ" sz="1200">
                <a:solidFill>
                  <a:prstClr val="black"/>
                </a:solidFill>
                <a:latin typeface="Times New Roman" pitchFamily="18" charset="0"/>
                <a:cs typeface="Times New Roman" pitchFamily="18" charset="0"/>
              </a:rPr>
              <a:t>түнде 8-10 </a:t>
            </a:r>
            <a:r>
              <a:rPr lang="kk-KZ" sz="1200" dirty="0">
                <a:solidFill>
                  <a:prstClr val="black"/>
                </a:solidFill>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9 </a:t>
            </a:r>
            <a:r>
              <a:rPr lang="ru-RU" altLang="ru-RU" sz="1200" b="1" dirty="0" err="1">
                <a:latin typeface="Times New Roman" panose="02020603050405020304" pitchFamily="18" charset="0"/>
                <a:cs typeface="Times New Roman" panose="02020603050405020304" pitchFamily="18" charset="0"/>
              </a:rPr>
              <a:t>мамырда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799" y="38590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2" y="276328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10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11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13301</TotalTime>
  <Words>562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2175</cp:revision>
  <cp:lastPrinted>2021-07-01T07:38:07Z</cp:lastPrinted>
  <dcterms:created xsi:type="dcterms:W3CDTF">2018-03-27T06:03:00Z</dcterms:created>
  <dcterms:modified xsi:type="dcterms:W3CDTF">2022-05-09T07:11:10Z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