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88594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мая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ночью 0-5, днем 7-12 м/с. Температура воздуха ночью 2-4, днем 20-22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7-9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9 мая, ночью 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070621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13517</TotalTime>
  <Words>636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2139</cp:revision>
  <cp:lastPrinted>2021-07-01T03:56:27Z</cp:lastPrinted>
  <dcterms:created xsi:type="dcterms:W3CDTF">2018-03-27T06:03:00Z</dcterms:created>
  <dcterms:modified xsi:type="dcterms:W3CDTF">2022-05-08T07:19:57Z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