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Шымкент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357430"/>
            <a:ext cx="4714908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9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мая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8 мая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189640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мая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8 мая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Переменная облачность, в конце дня кратковременный дождь, гроза, шквал. Ветер северо-восточный 8-13, порывы 15-20 м/с. Температура воздуха ночью 17-19, днем 33-35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мая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9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10 мая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дождь, временами сильный, гроза, шквал.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8-13, порывы 15-20 м/с. Температура воздуха  17-19 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12987</TotalTime>
  <Words>626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2231</cp:revision>
  <cp:lastPrinted>2021-07-01T03:56:27Z</cp:lastPrinted>
  <dcterms:created xsi:type="dcterms:W3CDTF">2018-03-27T06:03:00Z</dcterms:created>
  <dcterms:modified xsi:type="dcterms:W3CDTF">2022-05-08T07:44:24Z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