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8802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192413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апреля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мая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Без осадков. Ветер 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13421</TotalTime>
  <Words>572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2308</cp:revision>
  <cp:lastPrinted>2022-05-08T06:08:52Z</cp:lastPrinted>
  <dcterms:created xsi:type="dcterms:W3CDTF">2018-03-27T06:03:00Z</dcterms:created>
  <dcterms:modified xsi:type="dcterms:W3CDTF">2022-05-08T07:29:24Z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