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99"/>
    <a:srgbClr val="99CC00"/>
    <a:srgbClr val="669900"/>
    <a:srgbClr val="FF00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19" autoAdjust="0"/>
    <p:restoredTop sz="99835" autoAdjust="0"/>
  </p:normalViewPr>
  <p:slideViewPr>
    <p:cSldViewPr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2EE70AD6-D93E-4DA9-B5E2-CF76FED7C91F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877534437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4A2BCF-6D3D-4426-98ED-89A25F3618A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85161D-1B02-4122-B6F6-F2930DD6787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16A70F-1E4B-44C3-8E52-A9398931828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6AC8A1-2FFB-41CF-86D3-C181732DBE6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3D2A1C-9A66-4EE6-891F-E48EA42D156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92F77C-A4BF-4A2D-9AE9-79B1619F792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39A15-CE17-4C2B-8E05-0D95975D32D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4348EE-2B78-4B2C-A718-6AFD8F6E7B8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83A9F0-7718-4DFA-B5CF-82752138F7D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42044D-8F6F-488E-AE7E-0B7CC6E807E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E63158-B510-4BA4-8ADC-B02885BA96B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08A2BDAC-B1B9-4D57-A339-737E842D594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 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128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08 мая 2022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08538" cy="192722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09 мая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08 мая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09 мая</a:t>
            </a:r>
          </a:p>
          <a:p>
            <a:r>
              <a:rPr lang="ru-RU">
                <a:solidFill>
                  <a:schemeClr val="tx1"/>
                </a:solidFill>
              </a:rPr>
              <a:t>Переменная облачность, без осадков. Ветер северо-восточный 3-8 м/с. Температура воздуха ночью 14-16, днем </a:t>
            </a:r>
            <a:r>
              <a:rPr lang="kk-KZ">
                <a:solidFill>
                  <a:schemeClr val="tx1"/>
                </a:solidFill>
              </a:rPr>
              <a:t>26-28</a:t>
            </a:r>
            <a:r>
              <a:rPr lang="ru-RU">
                <a:solidFill>
                  <a:schemeClr val="tx1"/>
                </a:solidFill>
              </a:rPr>
              <a:t> тепла.</a:t>
            </a:r>
          </a:p>
          <a:p>
            <a:endParaRPr lang="ru-RU">
              <a:solidFill>
                <a:schemeClr val="tx1"/>
              </a:solidFill>
            </a:endParaRPr>
          </a:p>
          <a:p>
            <a:r>
              <a:rPr lang="ru-RU">
                <a:solidFill>
                  <a:schemeClr val="tx1"/>
                </a:solidFill>
              </a:rPr>
              <a:t>                                           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на ночь 10 мая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09 мая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10 мая</a:t>
            </a:r>
          </a:p>
          <a:p>
            <a:pPr algn="just"/>
            <a:r>
              <a:rPr lang="ru-RU">
                <a:solidFill>
                  <a:schemeClr val="tx1"/>
                </a:solidFill>
              </a:rPr>
              <a:t>Переменная облачность, без осадков. Ветер северо-восточный 3-8 м/с. Температура воздуха 15-17 тепла. 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60950" y="2471738"/>
            <a:ext cx="4608513" cy="1042987"/>
          </a:xfrm>
          <a:prstGeom prst="rect">
            <a:avLst/>
          </a:prstGeom>
          <a:solidFill>
            <a:schemeClr val="accent6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indent="182563"/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09 мая, ночью 10 мая 202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2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 г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  метеорологические условия будут способствовать накоплению загрязняющих 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pPr indent="182563"/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ожидается повышенный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140325" y="6527800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/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60938" y="4016375"/>
            <a:ext cx="48244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8 мая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 2022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600553"/>
              </p:ext>
            </p:extLst>
          </p:nvPr>
        </p:nvGraphicFramePr>
        <p:xfrm>
          <a:off x="5097463" y="4491038"/>
          <a:ext cx="4490130" cy="2011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5505">
                  <a:extLst>
                    <a:ext uri="{9D8B030D-6E8A-4147-A177-3AD203B41FA5}"/>
                  </a:extLst>
                </a:gridCol>
                <a:gridCol w="1296144">
                  <a:extLst>
                    <a:ext uri="{9D8B030D-6E8A-4147-A177-3AD203B41FA5}"/>
                  </a:extLst>
                </a:gridCol>
                <a:gridCol w="1378481">
                  <a:extLst>
                    <a:ext uri="{9D8B030D-6E8A-4147-A177-3AD203B41FA5}"/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4414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19525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183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5515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868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096668" y="3609181"/>
            <a:ext cx="4537075" cy="312737"/>
          </a:xfrm>
          <a:prstGeom prst="rect">
            <a:avLst/>
          </a:prstGeom>
          <a:solidFill>
            <a:srgbClr val="92D05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16" name="TextBox 15"/>
          <p:cNvSpPr txBox="1">
            <a:spLocks noChangeArrowheads="1"/>
          </p:cNvSpPr>
          <p:nvPr/>
        </p:nvSpPr>
        <p:spPr bwMode="auto">
          <a:xfrm>
            <a:off x="317285" y="246063"/>
            <a:ext cx="4635715" cy="30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sz="1400" b="1">
                <a:solidFill>
                  <a:srgbClr val="000000"/>
                </a:solidFill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15364" name="Прямоугольник 26"/>
          <p:cNvSpPr>
            <a:spLocks noChangeArrowheads="1"/>
          </p:cNvSpPr>
          <p:nvPr/>
        </p:nvSpPr>
        <p:spPr bwMode="auto">
          <a:xfrm>
            <a:off x="128588" y="2586038"/>
            <a:ext cx="4824412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5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6" name="Группа 24"/>
          <p:cNvGrpSpPr>
            <a:grpSpLocks/>
          </p:cNvGrpSpPr>
          <p:nvPr/>
        </p:nvGrpSpPr>
        <p:grpSpPr bwMode="auto">
          <a:xfrm>
            <a:off x="5281613" y="4394200"/>
            <a:ext cx="4291012" cy="1819275"/>
            <a:chOff x="531522" y="3799939"/>
            <a:chExt cx="4291013" cy="1920672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778" cy="836767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/>
                    </a:extLst>
                  </a:gridCol>
                  <a:gridCol w="2017888">
                    <a:extLst>
                      <a:ext uri="{9D8B030D-6E8A-4147-A177-3AD203B41FA5}"/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4" name="Прямоугольник 8"/>
            <p:cNvSpPr>
              <a:spLocks noChangeArrowheads="1"/>
            </p:cNvSpPr>
            <p:nvPr/>
          </p:nvSpPr>
          <p:spPr bwMode="auto">
            <a:xfrm>
              <a:off x="533243" y="4099912"/>
              <a:ext cx="2133534" cy="997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Нур-Султан, ул. Мангилик ел 11/1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cs typeface="Times New Roman" pitchFamily="18" charset="0"/>
              </a:endParaRPr>
            </a:p>
          </p:txBody>
        </p:sp>
        <p:sp>
          <p:nvSpPr>
            <p:cNvPr id="15415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7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8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9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4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b="1" i="1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b="1" i="1">
                <a:solidFill>
                  <a:srgbClr val="000000"/>
                </a:solidFill>
                <a:cs typeface="Times New Roman" pitchFamily="18" charset="0"/>
              </a:rPr>
              <a:t>Ертаева С.Ә. </a:t>
            </a:r>
            <a:endParaRPr lang="ru-RU" b="1" i="1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/>
                  </a:extLst>
                </a:gridCol>
                <a:gridCol w="3669773">
                  <a:extLst>
                    <a:ext uri="{9D8B030D-6E8A-4147-A177-3AD203B41FA5}"/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3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/>
                  </a:extLst>
                </a:gridCol>
                <a:gridCol w="3818512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2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21" name="TextBox 19"/>
          <p:cNvSpPr txBox="1">
            <a:spLocks noChangeArrowheads="1"/>
          </p:cNvSpPr>
          <p:nvPr/>
        </p:nvSpPr>
        <p:spPr bwMode="auto">
          <a:xfrm>
            <a:off x="142875" y="465167"/>
            <a:ext cx="4810125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13906</TotalTime>
  <Words>830</Words>
  <Application>Microsoft Office PowerPoint</Application>
  <PresentationFormat>Лист A4 (210x297 мм)</PresentationFormat>
  <Paragraphs>117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2370</cp:revision>
  <cp:lastPrinted>2021-07-01T09:11:30Z</cp:lastPrinted>
  <dcterms:created xsi:type="dcterms:W3CDTF">2018-03-27T06:03:00Z</dcterms:created>
  <dcterms:modified xsi:type="dcterms:W3CDTF">2022-05-08T07:41:20Z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