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789679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0790" y="2320594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34467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мая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с переходом на северо-западный 9-14 м/с. Температура воздуха 5-7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1" y="31882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14165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2409</cp:revision>
  <cp:lastPrinted>2021-07-01T03:56:27Z</cp:lastPrinted>
  <dcterms:created xsi:type="dcterms:W3CDTF">2018-03-27T06:03:00Z</dcterms:created>
  <dcterms:modified xsi:type="dcterms:W3CDTF">2022-05-08T07:34:14Z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