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47507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0719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осадков. Ветер северо-восточный 7-12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19-21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Температура воздуха ночью 3-5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16190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2408</cp:revision>
  <cp:lastPrinted>2021-11-30T05:55:24Z</cp:lastPrinted>
  <dcterms:created xsi:type="dcterms:W3CDTF">2018-03-27T06:03:00Z</dcterms:created>
  <dcterms:modified xsi:type="dcterms:W3CDTF">2022-05-08T07:22:46Z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