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9" d="100"/>
          <a:sy n="69" d="100"/>
        </p:scale>
        <p:origin x="58" y="3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9851568"/>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08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08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7-12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1-3</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19-21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09 мамырға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Ш</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3-5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59122" y="1916832"/>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09, 10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га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16051</TotalTime>
  <Words>559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2436</cp:revision>
  <cp:lastPrinted>2022-02-09T05:34:48Z</cp:lastPrinted>
  <dcterms:created xsi:type="dcterms:W3CDTF">2018-03-27T06:03:00Z</dcterms:created>
  <dcterms:modified xsi:type="dcterms:W3CDTF">2022-05-08T07:22:40Z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