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08</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09 мамырға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08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мамырға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a:t>
            </a:r>
            <a:r>
              <a:rPr lang="ru-RU" sz="1100" dirty="0" err="1" smtClean="0">
                <a:latin typeface="Times New Roman" pitchFamily="18" charset="0"/>
                <a:cs typeface="Times New Roman" pitchFamily="18" charset="0"/>
              </a:rPr>
              <a:t>түнде күші </a:t>
            </a:r>
            <a:r>
              <a:rPr lang="ru-RU" sz="1100" dirty="0" smtClean="0">
                <a:latin typeface="Times New Roman" pitchFamily="18" charset="0"/>
                <a:cs typeface="Times New Roman" pitchFamily="18" charset="0"/>
              </a:rPr>
              <a:t>1-6,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күндіз 21-23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10 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altLang="ru-RU" sz="1100" b="1" dirty="0" smtClean="0">
                <a:solidFill>
                  <a:srgbClr val="000000"/>
                </a:solidFill>
                <a:latin typeface="Times New Roman" pitchFamily="18" charset="0"/>
                <a:cs typeface="Times New Roman" pitchFamily="18" charset="0"/>
              </a:rPr>
              <a:t>09 мамырға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ru-RU" altLang="ru-RU" sz="1100" b="1" dirty="0" err="1" smtClean="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27339" y="3222176"/>
            <a:ext cx="468052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7339" y="2073756"/>
            <a:ext cx="4680521"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09, 10 </a:t>
            </a:r>
            <a:r>
              <a:rPr lang="ru-RU" sz="1200" dirty="0" err="1" smtClean="0">
                <a:solidFill>
                  <a:schemeClr val="tx1"/>
                </a:solidFill>
                <a:latin typeface="Times New Roman" panose="02020603050405020304" pitchFamily="18" charset="0"/>
                <a:cs typeface="Times New Roman" panose="02020603050405020304" pitchFamily="18" charset="0"/>
              </a:rPr>
              <a:t>мамырға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12905</TotalTime>
  <Words>627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2249</cp:revision>
  <cp:lastPrinted>2021-07-01T03:56:27Z</cp:lastPrinted>
  <dcterms:created xsi:type="dcterms:W3CDTF">2018-03-27T06:03:00Z</dcterms:created>
  <dcterms:modified xsi:type="dcterms:W3CDTF">2022-05-08T07:24:16Z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