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1433422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498099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7-12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мая п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14675</TotalTime>
  <Words>580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2170</cp:revision>
  <cp:lastPrinted>2021-07-01T03:56:27Z</cp:lastPrinted>
  <dcterms:created xsi:type="dcterms:W3CDTF">2018-03-27T06:03:00Z</dcterms:created>
  <dcterms:modified xsi:type="dcterms:W3CDTF">2022-05-08T07:28:26Z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