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84906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08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 7-12, днем порывы 15-20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5-7, днем 20-22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09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мая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828449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мая,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 мая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14370</TotalTime>
  <Words>576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2212</cp:revision>
  <cp:lastPrinted>2021-07-01T03:56:27Z</cp:lastPrinted>
  <dcterms:created xsi:type="dcterms:W3CDTF">2018-03-27T06:03:00Z</dcterms:created>
  <dcterms:modified xsi:type="dcterms:W3CDTF">2022-05-08T07:46:53Z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