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468834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9 </a:t>
            </a:r>
            <a:r>
              <a:rPr lang="kk-KZ" altLang="ru-RU" sz="1200" b="1" dirty="0">
                <a:latin typeface="Times New Roman" pitchFamily="18" charset="0"/>
                <a:cs typeface="Times New Roman" pitchFamily="18" charset="0"/>
              </a:rPr>
              <a:t>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8 </a:t>
            </a:r>
            <a:r>
              <a:rPr lang="kk-KZ" altLang="ru-RU" sz="1200" b="1" dirty="0">
                <a:solidFill>
                  <a:srgbClr val="000000"/>
                </a:solidFill>
                <a:latin typeface="Times New Roman" pitchFamily="18" charset="0"/>
                <a:cs typeface="Times New Roman" pitchFamily="18" charset="0"/>
              </a:rPr>
              <a:t>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9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жауады. 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endParaRPr lang="ru-RU" sz="1200" b="1" dirty="0" smtClean="0">
              <a:solidFill>
                <a:srgbClr val="000000"/>
              </a:solidFill>
              <a:latin typeface="Times New Roman" pitchFamily="18" charset="0"/>
              <a:cs typeface="Times New Roman" pitchFamily="18" charset="0"/>
            </a:endParaRP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9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 жаңбыр жауады. Желдің бағыты шығыстан оңтүстікке ауысады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8-10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084838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368</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мамырға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13072</TotalTime>
  <Words>539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2196</cp:revision>
  <cp:lastPrinted>2021-07-01T07:38:07Z</cp:lastPrinted>
  <dcterms:created xsi:type="dcterms:W3CDTF">2018-03-27T06:03:00Z</dcterms:created>
  <dcterms:modified xsi:type="dcterms:W3CDTF">2022-05-08T07:13:09Z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