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74231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Днем пыльная буря. Ветер восточный с переходом на западный 9-14, днем порывы 15-20 м/с. Температура воздуха ночью 17-19, днем 31-33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10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дождь, гроза. Ветер западный 9-14, порывы 15-20 м/с. Температура воздуха ночью 16-18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И. О. директор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филиала                   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Г. 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Амиралие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08.05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13184</TotalTime>
  <Words>632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2148</cp:revision>
  <cp:lastPrinted>2021-07-01T03:56:27Z</cp:lastPrinted>
  <dcterms:created xsi:type="dcterms:W3CDTF">2018-03-27T06:03:00Z</dcterms:created>
  <dcterms:modified xsi:type="dcterms:W3CDTF">2022-05-08T07:21:19Z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