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906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445563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күндіз жаңбыр.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7-9, күндіз 13-15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10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солтүстік-шығыстаң</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солтүстік-батысқа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p:txBody>
      </p:sp>
      <p:sp>
        <p:nvSpPr>
          <p:cNvPr id="22" name="TextBox 13"/>
          <p:cNvSpPr txBox="1"/>
          <p:nvPr/>
        </p:nvSpPr>
        <p:spPr>
          <a:xfrm>
            <a:off x="5013735"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735" y="2258982"/>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09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14118</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2487</cp:revision>
  <cp:lastPrinted>2021-07-01T03:56:27Z</cp:lastPrinted>
  <dcterms:created xsi:type="dcterms:W3CDTF">2018-03-27T06:03:00Z</dcterms:created>
  <dcterms:modified xsi:type="dcterms:W3CDTF">2022-05-08T07:34:11Z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