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468834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8 </a:t>
            </a:r>
            <a:r>
              <a:rPr lang="kk-KZ" altLang="ru-RU" sz="1200" b="1" dirty="0">
                <a:latin typeface="Times New Roman" pitchFamily="18" charset="0"/>
                <a:cs typeface="Times New Roman" pitchFamily="18" charset="0"/>
              </a:rPr>
              <a:t>мамырға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7 </a:t>
            </a:r>
            <a:r>
              <a:rPr lang="kk-KZ" altLang="ru-RU" sz="1200" b="1" dirty="0">
                <a:solidFill>
                  <a:srgbClr val="000000"/>
                </a:solidFill>
                <a:latin typeface="Times New Roman" pitchFamily="18" charset="0"/>
                <a:cs typeface="Times New Roman" pitchFamily="18" charset="0"/>
              </a:rPr>
              <a:t>мамыр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a:t>
            </a:r>
            <a:r>
              <a:rPr lang="ru-RU" altLang="ru-RU" sz="1200" b="1" dirty="0" smtClean="0">
                <a:solidFill>
                  <a:srgbClr val="000000"/>
                </a:solidFill>
                <a:latin typeface="Times New Roman" pitchFamily="18" charset="0"/>
                <a:cs typeface="Times New Roman" pitchFamily="18" charset="0"/>
              </a:rPr>
              <a:t>8 </a:t>
            </a:r>
            <a:r>
              <a:rPr lang="ru-RU" altLang="ru-RU" sz="1200" b="1" dirty="0" err="1">
                <a:solidFill>
                  <a:srgbClr val="000000"/>
                </a:solidFill>
                <a:latin typeface="Times New Roman" pitchFamily="18" charset="0"/>
                <a:cs typeface="Times New Roman" pitchFamily="18" charset="0"/>
              </a:rPr>
              <a:t>мамыр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Шығыстан, солтүстік-шығыстан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күндіз екпіні 16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5-7,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градус жылы болады.</a:t>
            </a:r>
            <a:r>
              <a:rPr lang="ru-RU" sz="1200" b="1" dirty="0">
                <a:solidFill>
                  <a:srgbClr val="000000"/>
                </a:solidFill>
                <a:latin typeface="Times New Roman" pitchFamily="18" charset="0"/>
                <a:cs typeface="Times New Roman" pitchFamily="18" charset="0"/>
              </a:rPr>
              <a:t> </a:t>
            </a:r>
            <a:endParaRPr lang="ru-RU" sz="1200" b="1" dirty="0" smtClean="0">
              <a:solidFill>
                <a:srgbClr val="000000"/>
              </a:solidFill>
              <a:latin typeface="Times New Roman" pitchFamily="18" charset="0"/>
              <a:cs typeface="Times New Roman" pitchFamily="18" charset="0"/>
            </a:endParaRP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9 </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мамырға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8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9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Солтүстік-шығыстан, 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8-10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084838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480</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8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9 </a:t>
            </a:r>
            <a:r>
              <a:rPr lang="ru-RU" sz="1200" dirty="0" err="1">
                <a:solidFill>
                  <a:schemeClr val="tx1"/>
                </a:solidFill>
                <a:latin typeface="Times New Roman" panose="02020603050405020304" pitchFamily="18" charset="0"/>
                <a:cs typeface="Times New Roman" panose="02020603050405020304" pitchFamily="18" charset="0"/>
              </a:rPr>
              <a:t>мамырға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13074</TotalTime>
  <Words>544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2194</cp:revision>
  <cp:lastPrinted>2021-07-01T07:38:07Z</cp:lastPrinted>
  <dcterms:created xsi:type="dcterms:W3CDTF">2018-03-27T06:03:00Z</dcterms:created>
  <dcterms:modified xsi:type="dcterms:W3CDTF">2022-05-07T09:06:19Z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