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386810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63381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северо-западный 9-14 м/с. Температура воздуха ночью 2-4 мороза, днем 15-17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ночью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2404</cp:revision>
  <cp:lastPrinted>2021-11-30T05:55:24Z</cp:lastPrinted>
  <dcterms:created xsi:type="dcterms:W3CDTF">2018-03-27T06:03:00Z</dcterms:created>
  <dcterms:modified xsi:type="dcterms:W3CDTF">2022-05-07T09:18:25Z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