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49252746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№127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9991" y="1905551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мая, </a:t>
            </a:r>
            <a:r>
              <a:rPr lang="kk-KZ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09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638208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мая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07 мая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08 мая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дождь, временами сильный, гроза, возможен град. Ветер северо-восточный с переходом на западный 9-14, порывы 15-20 м/с. Температура воз-духа ночью 13-15, днем 18-20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09 мая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мая 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Облачно, дождь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северо-западный 9-14, порывы 15-20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14398</TotalTime>
  <Words>612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2174</cp:revision>
  <cp:lastPrinted>2021-10-15T03:50:29Z</cp:lastPrinted>
  <dcterms:created xsi:type="dcterms:W3CDTF">2018-03-27T06:03:00Z</dcterms:created>
  <dcterms:modified xsi:type="dcterms:W3CDTF">2022-05-07T09:45:24Z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