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127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мамыр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719801"/>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56169276"/>
              </p:ext>
            </p:extLst>
          </p:nvPr>
        </p:nvGraphicFramePr>
        <p:xfrm>
          <a:off x="5014225" y="4167506"/>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98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Прямоугольник 19"/>
          <p:cNvSpPr/>
          <p:nvPr/>
        </p:nvSpPr>
        <p:spPr>
          <a:xfrm>
            <a:off x="4952999" y="114300"/>
            <a:ext cx="4824413" cy="2123658"/>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08 мамырға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07 </a:t>
            </a:r>
            <a:r>
              <a:rPr lang="ru-RU" sz="1200" b="1" dirty="0" err="1" smtClean="0">
                <a:latin typeface="Times New Roman" pitchFamily="18" charset="0"/>
                <a:cs typeface="Times New Roman" pitchFamily="18" charset="0"/>
              </a:rPr>
              <a:t>мамыр</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08 </a:t>
            </a:r>
            <a:r>
              <a:rPr lang="ru-RU" sz="1200" b="1" dirty="0" err="1" smtClean="0">
                <a:latin typeface="Times New Roman" pitchFamily="18" charset="0"/>
                <a:cs typeface="Times New Roman" pitchFamily="18" charset="0"/>
              </a:rPr>
              <a:t>мамыр</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5-10, күндіз 15-20 м/с, екпіні 25 м/с. Ауа температурасы түнде 9-11, күндіз 26-28 градус жылы.</a:t>
            </a:r>
          </a:p>
          <a:p>
            <a:pPr algn="ctr"/>
            <a:r>
              <a:rPr lang="kk-KZ" altLang="ru-RU" sz="1200" b="1" dirty="0" smtClean="0">
                <a:latin typeface="Times New Roman KZ" pitchFamily="18" charset="0"/>
                <a:ea typeface="Times New Roman KZ" pitchFamily="18" charset="0"/>
                <a:cs typeface="Times New Roman" pitchFamily="18" charset="0"/>
              </a:rPr>
              <a:t>09 мамыр</a:t>
            </a:r>
          </a:p>
          <a:p>
            <a:pPr algn="ctr"/>
            <a:r>
              <a:rPr lang="ru-RU" sz="1200" b="1" dirty="0" smtClean="0">
                <a:latin typeface="Times New Roman KZ" pitchFamily="18" charset="0"/>
                <a:ea typeface="Times New Roman KZ" pitchFamily="18" charset="0"/>
                <a:cs typeface="Times New Roman" pitchFamily="18" charset="0"/>
              </a:rPr>
              <a:t>2022 </a:t>
            </a:r>
            <a:r>
              <a:rPr lang="ru-RU" sz="1200" b="1" dirty="0" err="1" smtClean="0">
                <a:latin typeface="Times New Roman KZ" pitchFamily="18" charset="0"/>
                <a:ea typeface="Times New Roman KZ" pitchFamily="18" charset="0"/>
                <a:cs typeface="Times New Roman" pitchFamily="18" charset="0"/>
              </a:rPr>
              <a:t>жылғы</a:t>
            </a:r>
            <a:r>
              <a:rPr lang="ru-RU" sz="1200" b="1" dirty="0" smtClean="0">
                <a:latin typeface="Times New Roman KZ" pitchFamily="18" charset="0"/>
                <a:ea typeface="Times New Roman KZ" pitchFamily="18" charset="0"/>
                <a:cs typeface="Times New Roman" pitchFamily="18" charset="0"/>
              </a:rPr>
              <a:t> </a:t>
            </a:r>
            <a:r>
              <a:rPr lang="kk-KZ" sz="1200" b="1" dirty="0" smtClean="0">
                <a:latin typeface="Times New Roman KZ" pitchFamily="18" charset="0"/>
                <a:ea typeface="Times New Roman KZ" pitchFamily="18" charset="0"/>
                <a:cs typeface="Times New Roman" pitchFamily="18" charset="0"/>
              </a:rPr>
              <a:t>08 мамыр </a:t>
            </a:r>
            <a:r>
              <a:rPr lang="ru-RU" sz="1200" b="1" dirty="0" err="1" smtClean="0">
                <a:latin typeface="Times New Roman KZ" pitchFamily="18" charset="0"/>
                <a:ea typeface="Times New Roman KZ" pitchFamily="18" charset="0"/>
                <a:cs typeface="Times New Roman" pitchFamily="18" charset="0"/>
              </a:rPr>
              <a:t>сағ.</a:t>
            </a:r>
            <a:r>
              <a:rPr lang="ru-RU" sz="1200" b="1" dirty="0" smtClean="0">
                <a:latin typeface="Times New Roman KZ" pitchFamily="18" charset="0"/>
                <a:ea typeface="Times New Roman KZ" pitchFamily="18" charset="0"/>
                <a:cs typeface="Times New Roman" pitchFamily="18" charset="0"/>
              </a:rPr>
              <a:t> 21-ден </a:t>
            </a:r>
            <a:r>
              <a:rPr lang="ru-RU" sz="1200" b="1" dirty="0" err="1" smtClean="0">
                <a:latin typeface="Times New Roman KZ" pitchFamily="18" charset="0"/>
                <a:ea typeface="Times New Roman KZ" pitchFamily="18" charset="0"/>
                <a:cs typeface="Times New Roman" pitchFamily="18" charset="0"/>
              </a:rPr>
              <a:t>бастап</a:t>
            </a:r>
            <a:r>
              <a:rPr lang="ru-RU" sz="1200" b="1" dirty="0" smtClean="0">
                <a:latin typeface="Times New Roman KZ" pitchFamily="18" charset="0"/>
                <a:ea typeface="Times New Roman KZ" pitchFamily="18" charset="0"/>
                <a:cs typeface="Times New Roman" pitchFamily="18" charset="0"/>
              </a:rPr>
              <a:t> 09 </a:t>
            </a:r>
            <a:r>
              <a:rPr lang="ru-RU" sz="1200" b="1" dirty="0" err="1" smtClean="0">
                <a:latin typeface="Times New Roman KZ" pitchFamily="18" charset="0"/>
                <a:ea typeface="Times New Roman KZ" pitchFamily="18" charset="0"/>
                <a:cs typeface="Times New Roman" pitchFamily="18" charset="0"/>
              </a:rPr>
              <a:t>мамыр</a:t>
            </a:r>
            <a:r>
              <a:rPr lang="ru-RU" sz="1200" b="1" dirty="0" smtClean="0">
                <a:latin typeface="Times New Roman KZ" pitchFamily="18" charset="0"/>
                <a:ea typeface="Times New Roman KZ" pitchFamily="18" charset="0"/>
                <a:cs typeface="Times New Roman" pitchFamily="18" charset="0"/>
              </a:rPr>
              <a:t> </a:t>
            </a:r>
            <a:r>
              <a:rPr lang="ru-RU" sz="1200" b="1" dirty="0" err="1" smtClean="0">
                <a:latin typeface="Times New Roman KZ" pitchFamily="18" charset="0"/>
                <a:ea typeface="Times New Roman KZ" pitchFamily="18" charset="0"/>
                <a:cs typeface="Times New Roman" pitchFamily="18" charset="0"/>
              </a:rPr>
              <a:t>сағ</a:t>
            </a:r>
            <a:r>
              <a:rPr lang="ru-RU" sz="1200" b="1" dirty="0" smtClean="0">
                <a:latin typeface="Times New Roman KZ" pitchFamily="18" charset="0"/>
                <a:ea typeface="Times New Roman KZ" pitchFamily="18" charset="0"/>
                <a:cs typeface="Times New Roman" pitchFamily="18" charset="0"/>
              </a:rPr>
              <a:t>. 09-ға </a:t>
            </a:r>
            <a:r>
              <a:rPr lang="ru-RU" sz="1200" b="1" dirty="0" err="1" smtClean="0">
                <a:latin typeface="Times New Roman KZ" pitchFamily="18" charset="0"/>
                <a:ea typeface="Times New Roman KZ" pitchFamily="18" charset="0"/>
                <a:cs typeface="Times New Roman" pitchFamily="18" charset="0"/>
              </a:rPr>
              <a:t>дейін</a:t>
            </a:r>
            <a:endParaRPr lang="ru-RU" sz="1200" b="1" dirty="0" smtClean="0">
              <a:latin typeface="Times New Roman KZ"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5-10 м/с. </a:t>
            </a:r>
            <a:r>
              <a:rPr lang="ru-RU" sz="1200" dirty="0" err="1" smtClean="0">
                <a:latin typeface="Times New Roman KZ" pitchFamily="18" charset="0"/>
                <a:ea typeface="Times New Roman KZ" pitchFamily="18" charset="0"/>
                <a:cs typeface="Times New Roman" pitchFamily="18" charset="0"/>
                <a:sym typeface="+mn-ea"/>
              </a:rPr>
              <a:t>Ауа</a:t>
            </a:r>
            <a:r>
              <a:rPr lang="ru-RU" sz="1200" dirty="0" smtClean="0">
                <a:latin typeface="Times New Roman KZ" pitchFamily="18" charset="0"/>
                <a:ea typeface="Times New Roman KZ" pitchFamily="18" charset="0"/>
                <a:cs typeface="Times New Roman" pitchFamily="18" charset="0"/>
                <a:sym typeface="+mn-ea"/>
              </a:rPr>
              <a:t> </a:t>
            </a:r>
            <a:r>
              <a:rPr lang="ru-RU" sz="1200" dirty="0" err="1" smtClean="0">
                <a:latin typeface="Times New Roman KZ" pitchFamily="18" charset="0"/>
                <a:ea typeface="Times New Roman KZ" pitchFamily="18" charset="0"/>
                <a:cs typeface="Times New Roman" pitchFamily="18" charset="0"/>
                <a:sym typeface="+mn-ea"/>
              </a:rPr>
              <a:t>температурасы</a:t>
            </a:r>
            <a:r>
              <a:rPr lang="ru-RU" sz="1200" smtClean="0">
                <a:latin typeface="Times New Roman KZ" pitchFamily="18" charset="0"/>
                <a:ea typeface="Times New Roman KZ" pitchFamily="18" charset="0"/>
                <a:cs typeface="Times New Roman" pitchFamily="18" charset="0"/>
                <a:sym typeface="+mn-ea"/>
              </a:rPr>
              <a:t> 7-9 </a:t>
            </a:r>
            <a:r>
              <a:rPr lang="ru-RU" sz="1200" dirty="0" smtClean="0">
                <a:latin typeface="Times New Roman KZ" pitchFamily="18" charset="0"/>
                <a:ea typeface="Times New Roman KZ" pitchFamily="18" charset="0"/>
                <a:cs typeface="Times New Roman" pitchFamily="18" charset="0"/>
                <a:sym typeface="+mn-ea"/>
              </a:rPr>
              <a:t>градус </a:t>
            </a:r>
            <a:r>
              <a:rPr lang="ru-RU" sz="1200" dirty="0" err="1" smtClean="0">
                <a:latin typeface="Times New Roman KZ" pitchFamily="18" charset="0"/>
                <a:ea typeface="Times New Roman KZ" pitchFamily="18" charset="0"/>
                <a:cs typeface="Times New Roman" pitchFamily="18" charset="0"/>
                <a:sym typeface="+mn-ea"/>
              </a:rPr>
              <a:t>жылы</a:t>
            </a:r>
            <a:r>
              <a:rPr lang="ru-RU" sz="1200" dirty="0" smtClean="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35305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5168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ru-RU" sz="1200" dirty="0" smtClean="0">
                <a:solidFill>
                  <a:schemeClr val="tx1"/>
                </a:solidFill>
                <a:latin typeface="Times New Roman" panose="02020603050405020304" pitchFamily="18" charset="0"/>
                <a:cs typeface="Times New Roman" panose="02020603050405020304" pitchFamily="18" charset="0"/>
              </a:rPr>
              <a:t>, 09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kk-KZ" sz="1200" dirty="0" smtClean="0">
                <a:solidFill>
                  <a:schemeClr val="tx1"/>
                </a:solidFill>
                <a:latin typeface="Times New Roman" panose="02020603050405020304" pitchFamily="18" charset="0"/>
                <a:cs typeface="Times New Roman" panose="02020603050405020304" pitchFamily="18" charset="0"/>
              </a:rPr>
              <a:t>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13254</TotalTime>
  <Words>550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2312</cp:revision>
  <cp:lastPrinted>2021-07-01T03:56:27Z</cp:lastPrinted>
  <dcterms:created xsi:type="dcterms:W3CDTF">2018-03-27T06:03:00Z</dcterms:created>
  <dcterms:modified xsi:type="dcterms:W3CDTF">2022-05-07T09:31:04Z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