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62191504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127</a:t>
                      </a:r>
                    </a:p>
                    <a:p>
                      <a:pPr lvl="0" algn="ctr" eaLnBrk="1" hangingPunct="1">
                        <a:buNone/>
                      </a:pP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мая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805" y="2010797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мая,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мая 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07 мая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55986342"/>
              </p:ext>
            </p:extLst>
          </p:nvPr>
        </p:nvGraphicFramePr>
        <p:xfrm>
          <a:off x="5019674" y="3986764"/>
          <a:ext cx="4691064" cy="25325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06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9964" y="98866"/>
            <a:ext cx="4759800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мая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07 мая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08 мая 2022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ru-RU" altLang="en-US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>
              <a:defRPr/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 Без осадков. Ветер западный 9-14 м/с. Температура воздуха ночью 2-4, днем 18-20 тепла.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мая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08 мая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ч. 09 мая 2022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</a:p>
          <a:p>
            <a:pPr lvl="0" algn="just">
              <a:defRPr/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 Без осадков. Ветер восточный, юго-восточный 9-14 м/с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2-4 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32631" y="3062591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7071" y="4509120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157А( ул. Парковая, 57А)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№6-ул.Юбилейная 3Т (ул.Юбилейная,3Т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49277"/>
            <a:ext cx="4298660" cy="1753151"/>
            <a:chOff x="523875" y="3975503"/>
            <a:chExt cx="4298660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0029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13249</TotalTime>
  <Words>593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2398</cp:revision>
  <cp:lastPrinted>2021-07-01T03:56:27Z</cp:lastPrinted>
  <dcterms:created xsi:type="dcterms:W3CDTF">2018-03-27T06:03:00Z</dcterms:created>
  <dcterms:modified xsi:type="dcterms:W3CDTF">2022-05-07T09:20:20Z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