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2771860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№127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0790" y="2320594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3779326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ctr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08 мая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09 мая</a:t>
            </a:r>
          </a:p>
          <a:p>
            <a:pPr lvl="0"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Облачно, 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с переходом на северо-западный 9-14 м/с. Температура воздуха 5-7 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1" y="318820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14166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2407</cp:revision>
  <cp:lastPrinted>2021-07-01T03:56:27Z</cp:lastPrinted>
  <dcterms:created xsi:type="dcterms:W3CDTF">2018-03-27T06:03:00Z</dcterms:created>
  <dcterms:modified xsi:type="dcterms:W3CDTF">2022-05-07T09:49:39Z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