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8087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7-12, днем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70265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619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2166</cp:revision>
  <cp:lastPrinted>2021-02-03T11:37:00Z</cp:lastPrinted>
  <dcterms:created xsi:type="dcterms:W3CDTF">2018-03-27T06:03:00Z</dcterms:created>
  <dcterms:modified xsi:type="dcterms:W3CDTF">2022-05-07T09:06:40Z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