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4582013-2CE5-4896-B20D-55D19A40F9B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515620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39F6C-EEA1-44FD-99F4-3909748F04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FAC34-D449-4977-9E31-77BF281309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8BA0-8D8B-4A32-879E-9171A8CCB0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6D41-38CC-4E13-8931-C9D3FD829D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BC78D-EAE6-4EBE-B07E-4B874E6FB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28C5F-6811-4459-AA08-EA1B78750E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9885-9183-47E7-9752-D70FDDEA6A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16528-A7B1-494D-A060-1F3DD6A86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058B6-D9C2-4258-87E4-FA22FC4C52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1982A-5B53-46C3-A025-EB72D27551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11C31-6F52-43C2-A038-2C0F9C009A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8A8BD2A-334C-43AE-AA71-3CEDCB2F27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08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13-15,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r>
              <a:rPr lang="ru-RU">
                <a:solidFill>
                  <a:schemeClr val="tx1"/>
                </a:solidFill>
              </a:rPr>
              <a:t>                                           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15-17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08 мая, ночью 09 мая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7 мая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21523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1587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188" y="553860"/>
            <a:ext cx="47640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830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2367</cp:revision>
  <cp:lastPrinted>2021-07-01T09:11:30Z</cp:lastPrinted>
  <dcterms:created xsi:type="dcterms:W3CDTF">2018-03-27T06:03:00Z</dcterms:created>
  <dcterms:modified xsi:type="dcterms:W3CDTF">2022-05-07T08:48:32Z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