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69" d="100"/>
          <a:sy n="69" d="100"/>
        </p:scale>
        <p:origin x="58" y="34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7689839"/>
              </p:ext>
            </p:extLst>
          </p:nvPr>
        </p:nvGraphicFramePr>
        <p:xfrm>
          <a:off x="307975" y="2826281"/>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874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07 </a:t>
                      </a:r>
                      <a:r>
                        <a:rPr kumimoji="0" lang="kk-KZ" altLang="zh-CN" sz="1200" b="1" i="1" u="none" strike="noStrike" kern="1200" cap="none" spc="0" normalizeH="0" baseline="0" noProof="0" dirty="0">
                          <a:ln>
                            <a:noFill/>
                          </a:ln>
                          <a:solidFill>
                            <a:prstClr val="black">
                              <a:lumMod val="75000"/>
                              <a:lumOff val="25000"/>
                            </a:prstClr>
                          </a:solidFill>
                          <a:effectLst/>
                          <a:uLnTx/>
                          <a:uFillTx/>
                          <a:latin typeface="Times New Roman" panose="02020603050405020304" pitchFamily="18" charset="0"/>
                          <a:ea typeface="+mn-ea"/>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a:solidFill>
                  <a:srgbClr val="000000"/>
                </a:solidFill>
                <a:latin typeface="Times New Roman" panose="02020603050405020304" pitchFamily="18" charset="0"/>
                <a:cs typeface="Times New Roman" panose="02020603050405020304" pitchFamily="18" charset="0"/>
              </a:rPr>
              <a:t>07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108</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47044" y="160276"/>
            <a:ext cx="4714494" cy="1785104"/>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ға </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ж. 07 </a:t>
            </a:r>
            <a:r>
              <a:rPr lang="ru-RU" altLang="ru-RU" sz="1100" b="1" dirty="0" err="1">
                <a:solidFill>
                  <a:srgbClr val="000000"/>
                </a:solidFill>
                <a:latin typeface="Times New Roman" panose="02020603050405020304" pitchFamily="18" charset="0"/>
                <a:cs typeface="Times New Roman" panose="02020603050405020304" pitchFamily="18" charset="0"/>
              </a:rPr>
              <a:t>мамыр</a:t>
            </a:r>
            <a:r>
              <a:rPr lang="ru-RU" altLang="ru-RU" sz="1100" b="1" dirty="0">
                <a:solidFill>
                  <a:srgbClr val="000000"/>
                </a:solidFill>
                <a:latin typeface="Times New Roman" panose="02020603050405020304" pitchFamily="18" charset="0"/>
                <a:cs typeface="Times New Roman" panose="02020603050405020304" pitchFamily="18" charset="0"/>
              </a:rPr>
              <a:t> с. 21-ден.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 21-ге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cs typeface="Times New Roman" panose="02020603050405020304" pitchFamily="18" charset="0"/>
              </a:rPr>
              <a:t>     </a:t>
            </a:r>
            <a:r>
              <a:rPr lang="kk-KZ" sz="1050" dirty="0">
                <a:latin typeface="Times New Roman" panose="02020603050405020304" pitchFamily="18" charset="0"/>
                <a:cs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Солтүстік-батыстан</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rPr>
              <a:t>соғады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күші 9-14 </a:t>
            </a:r>
            <a:r>
              <a:rPr lang="ru-RU" sz="1100" dirty="0">
                <a:solidFill>
                  <a:srgbClr val="000000"/>
                </a:solidFill>
                <a:latin typeface="Times New Roman" panose="02020603050405020304" pitchFamily="18" charset="0"/>
                <a:cs typeface="Times New Roman" panose="02020603050405020304" pitchFamily="18" charset="0"/>
              </a:rPr>
              <a:t>м/с. Ауа температурасы  2-4 </a:t>
            </a:r>
            <a:r>
              <a:rPr lang="ru-RU" sz="1100" dirty="0" err="1">
                <a:solidFill>
                  <a:srgbClr val="000000"/>
                </a:solidFill>
                <a:latin typeface="Times New Roman" panose="02020603050405020304" pitchFamily="18" charset="0"/>
                <a:cs typeface="Times New Roman" panose="02020603050405020304" pitchFamily="18" charset="0"/>
              </a:rPr>
              <a:t>аяз</a:t>
            </a:r>
            <a:r>
              <a:rPr lang="kk-KZ" sz="1100" dirty="0">
                <a:latin typeface="Times New Roman" panose="02020603050405020304" pitchFamily="18" charset="0"/>
                <a:cs typeface="Times New Roman" panose="02020603050405020304" pitchFamily="18" charset="0"/>
              </a:rPr>
              <a:t>, күндіз 15-17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2022 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08 мамырға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09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100" b="1" dirty="0">
              <a:latin typeface="Times New Roman" panose="02020603050405020304" pitchFamily="18" charset="0"/>
              <a:cs typeface="Times New Roman" panose="02020603050405020304" pitchFamily="18" charset="0"/>
            </a:endParaRPr>
          </a:p>
          <a:p>
            <a:pPr indent="182563" algn="just"/>
            <a:r>
              <a:rPr lang="kk-KZ" sz="1050" dirty="0">
                <a:latin typeface="Times New Roman" panose="02020603050405020304" pitchFamily="18" charset="0"/>
                <a:cs typeface="Times New Roman" panose="02020603050405020304" pitchFamily="18" charset="0"/>
              </a:rPr>
              <a:t> Жауын-шашынсыз</a:t>
            </a:r>
            <a:r>
              <a:rPr lang="kk-KZ" sz="1100" dirty="0">
                <a:latin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cs typeface="Times New Roman" panose="02020603050405020304" pitchFamily="18" charset="0"/>
              </a:rPr>
              <a:t> Ш</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ығыстан</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rPr>
              <a:t>соғады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күші 9-14 </a:t>
            </a:r>
            <a:r>
              <a:rPr lang="ru-RU" sz="1100" dirty="0">
                <a:solidFill>
                  <a:srgbClr val="000000"/>
                </a:solidFill>
                <a:latin typeface="Times New Roman" panose="02020603050405020304" pitchFamily="18" charset="0"/>
                <a:cs typeface="Times New Roman" panose="02020603050405020304" pitchFamily="18" charset="0"/>
              </a:rPr>
              <a:t>м/с. Ауа температурасы  0-2 </a:t>
            </a:r>
            <a:r>
              <a:rPr lang="ru-RU" sz="1100">
                <a:solidFill>
                  <a:srgbClr val="000000"/>
                </a:solidFill>
                <a:latin typeface="Times New Roman" panose="02020603050405020304" pitchFamily="18" charset="0"/>
                <a:cs typeface="Times New Roman" panose="02020603050405020304" pitchFamily="18" charset="0"/>
              </a:rPr>
              <a:t>жылы. </a:t>
            </a:r>
            <a:endParaRPr lang="ru-RU" sz="1100" dirty="0">
              <a:solidFill>
                <a:srgbClr val="000000"/>
              </a:solidFill>
              <a:latin typeface="Times New Roman" panose="02020603050405020304" pitchFamily="18" charset="0"/>
              <a:cs typeface="Times New Roman" panose="02020603050405020304" pitchFamily="18" charset="0"/>
            </a:endParaRP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59122" y="1916832"/>
            <a:ext cx="464616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08, 09 </a:t>
            </a:r>
            <a:r>
              <a:rPr lang="ru-RU" sz="1200" dirty="0" err="1">
                <a:solidFill>
                  <a:prstClr val="black"/>
                </a:solidFill>
                <a:latin typeface="Times New Roman" panose="02020603050405020304" pitchFamily="18" charset="0"/>
                <a:cs typeface="Times New Roman" panose="02020603050405020304" pitchFamily="18" charset="0"/>
              </a:rPr>
              <a:t>мамыр</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га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r>
              <a:rPr lang="kk-KZ" sz="1200" dirty="0" smtClean="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16049</TotalTime>
  <Words>560</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2431</cp:revision>
  <cp:lastPrinted>2022-02-09T05:34:48Z</cp:lastPrinted>
  <dcterms:created xsi:type="dcterms:W3CDTF">2018-03-27T06:03:00Z</dcterms:created>
  <dcterms:modified xsi:type="dcterms:W3CDTF">2022-05-07T09:18:21Z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