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11883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07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07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9-14 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мороза, днем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08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мая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826887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мая, ночью 09 мая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14363</TotalTime>
  <Words>571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2211</cp:revision>
  <cp:lastPrinted>2021-07-01T03:56:27Z</cp:lastPrinted>
  <dcterms:created xsi:type="dcterms:W3CDTF">2018-03-27T06:03:00Z</dcterms:created>
  <dcterms:modified xsi:type="dcterms:W3CDTF">2022-05-07T09:15:36Z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