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477814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2022 г.</a:t>
            </a:r>
          </a:p>
          <a:p>
            <a:pPr lvl="0" algn="ctr"/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15-20 м/с, порывы 25 м/с. Температура воздуха ночью 9-11, днем 26-28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13260</TotalTime>
  <Words>571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2267</cp:revision>
  <cp:lastPrinted>2021-07-01T03:56:27Z</cp:lastPrinted>
  <dcterms:created xsi:type="dcterms:W3CDTF">2018-03-27T06:03:00Z</dcterms:created>
  <dcterms:modified xsi:type="dcterms:W3CDTF">2022-05-07T09:31:05Z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