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63097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8</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Ауаның температурасы түнде 1-3 градус аяз, күндіз 15-17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9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4-6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58696" y="675725"/>
            <a:ext cx="4764088"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13296</TotalTime>
  <Words>614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2173</cp:revision>
  <cp:lastPrinted>2021-07-01T07:38:07Z</cp:lastPrinted>
  <dcterms:created xsi:type="dcterms:W3CDTF">2018-03-27T06:03:00Z</dcterms:created>
  <dcterms:modified xsi:type="dcterms:W3CDTF">2022-05-07T08:51:36Z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