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45292031"/>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115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07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мамыр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2999" y="114301"/>
            <a:ext cx="4824413" cy="1754326"/>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a:latin typeface="Times New Roman" panose="02020603050405020304" pitchFamily="18" charset="0"/>
                <a:cs typeface="Times New Roman" panose="02020603050405020304" pitchFamily="18" charset="0"/>
              </a:rPr>
              <a:t>мамыр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   07 </a:t>
            </a:r>
            <a:r>
              <a:rPr lang="kk-KZ" altLang="ru-RU" sz="1200" b="1" dirty="0">
                <a:latin typeface="Times New Roman" panose="02020603050405020304" pitchFamily="18" charset="0"/>
                <a:cs typeface="Times New Roman" panose="02020603050405020304" pitchFamily="18" charset="0"/>
              </a:rPr>
              <a:t>мамыр 2022 </a:t>
            </a:r>
            <a:r>
              <a:rPr lang="kk-KZ" altLang="ru-RU" sz="1200" b="1" dirty="0" smtClean="0">
                <a:latin typeface="Times New Roman" panose="02020603050405020304" pitchFamily="18" charset="0"/>
                <a:cs typeface="Times New Roman" panose="02020603050405020304" pitchFamily="18" charset="0"/>
              </a:rPr>
              <a:t>ж. сағ. 21-ден 08 мамыр </a:t>
            </a:r>
            <a:r>
              <a:rPr lang="kk-KZ" altLang="ru-RU" sz="1200" b="1" dirty="0">
                <a:latin typeface="Times New Roman" panose="02020603050405020304" pitchFamily="18" charset="0"/>
                <a:cs typeface="Times New Roman" panose="02020603050405020304" pitchFamily="18" charset="0"/>
              </a:rPr>
              <a:t>2022 </a:t>
            </a:r>
            <a:r>
              <a:rPr lang="kk-KZ" altLang="ru-RU" sz="1200" b="1" dirty="0" smtClean="0">
                <a:latin typeface="Times New Roman" panose="02020603050405020304" pitchFamily="18" charset="0"/>
                <a:cs typeface="Times New Roman" panose="02020603050405020304" pitchFamily="18" charset="0"/>
              </a:rPr>
              <a:t>ж. сағ. 21 дейін</a:t>
            </a:r>
          </a:p>
          <a:p>
            <a:pPr lvl="0"/>
            <a:r>
              <a:rPr lang="kk-KZ" sz="1200" dirty="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Ш</a:t>
            </a:r>
            <a:r>
              <a:rPr lang="kk-KZ" sz="1200" dirty="0" smtClean="0">
                <a:latin typeface="Times New Roman" panose="02020603050405020304" pitchFamily="18" charset="0"/>
                <a:cs typeface="Times New Roman" panose="02020603050405020304" pitchFamily="18" charset="0"/>
              </a:rPr>
              <a:t>ығыстан жел соғады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күші 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15-17 градус жылы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lvl="0"/>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2022 жылғы </a:t>
            </a:r>
            <a:r>
              <a:rPr lang="kk-KZ" sz="1200" b="1" dirty="0" smtClean="0">
                <a:latin typeface="Times New Roman" panose="02020603050405020304" pitchFamily="18" charset="0"/>
                <a:cs typeface="Times New Roman" panose="02020603050405020304" pitchFamily="18" charset="0"/>
              </a:rPr>
              <a:t>09</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ға</a:t>
            </a:r>
            <a:endParaRPr lang="ru-RU" sz="1200" b="1" dirty="0" smtClean="0">
              <a:latin typeface="Times New Roman" panose="02020603050405020304" pitchFamily="18" charset="0"/>
              <a:cs typeface="Times New Roman" panose="02020603050405020304" pitchFamily="18" charset="0"/>
            </a:endParaRPr>
          </a:p>
          <a:p>
            <a:pPr lvl="0"/>
            <a:r>
              <a:rPr lang="ru-RU" sz="1200" b="1" dirty="0" smtClean="0">
                <a:latin typeface="Times New Roman" panose="02020603050405020304" pitchFamily="18" charset="0"/>
                <a:cs typeface="Times New Roman" panose="02020603050405020304" pitchFamily="18" charset="0"/>
              </a:rPr>
              <a:t>      08  </a:t>
            </a:r>
            <a:r>
              <a:rPr lang="ru-RU" sz="1200" b="1" dirty="0">
                <a:latin typeface="Times New Roman" panose="02020603050405020304" pitchFamily="18" charset="0"/>
                <a:cs typeface="Times New Roman" panose="02020603050405020304"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09  мамыр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p>
          <a:p>
            <a:pPr lvl="0"/>
            <a:r>
              <a:rPr lang="ru-RU" sz="1200" dirty="0">
                <a:latin typeface="Times New Roman" panose="02020603050405020304" pitchFamily="18" charset="0"/>
                <a:cs typeface="Times New Roman" panose="02020603050405020304" pitchFamily="18" charset="0"/>
              </a:rPr>
              <a:t>Жауын-шашынсыз</a:t>
            </a:r>
            <a:r>
              <a:rPr lang="kk-KZ" sz="1200" dirty="0" smtClean="0">
                <a:latin typeface="Times New Roman" panose="02020603050405020304" pitchFamily="18" charset="0"/>
                <a:cs typeface="Times New Roman" panose="02020603050405020304" pitchFamily="18" charset="0"/>
              </a:rPr>
              <a:t>. Оңтүстік-шығыстан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15-20 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2-4 </a:t>
            </a:r>
            <a:r>
              <a:rPr lang="ru-RU" sz="1200" dirty="0">
                <a:solidFill>
                  <a:prstClr val="black"/>
                </a:solidFill>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a:latin typeface="Times New Roman" panose="02020603050405020304" pitchFamily="18" charset="0"/>
                <a:cs typeface="Times New Roman" panose="02020603050405020304" pitchFamily="18" charset="0"/>
              </a:rPr>
              <a:t>болады.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1063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8860" y="405053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мамыр </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6143" y="32673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1265" y="2131783"/>
            <a:ext cx="462904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08 </a:t>
            </a:r>
            <a:r>
              <a:rPr lang="ru-RU" sz="1200" dirty="0" err="1" smtClean="0">
                <a:solidFill>
                  <a:schemeClr val="tx1"/>
                </a:solidFill>
                <a:latin typeface="Times New Roman" panose="02020603050405020304" pitchFamily="18" charset="0"/>
                <a:cs typeface="Times New Roman" panose="02020603050405020304" pitchFamily="18" charset="0"/>
              </a:rPr>
              <a:t>мамырға</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09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13998</TotalTime>
  <Words>563</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2287</cp:revision>
  <cp:lastPrinted>2021-07-01T07:38:07Z</cp:lastPrinted>
  <dcterms:created xsi:type="dcterms:W3CDTF">2018-03-27T06:03:00Z</dcterms:created>
  <dcterms:modified xsi:type="dcterms:W3CDTF">2022-05-07T09:15:31Z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