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7112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осадков, пыльная буря. Ветер северо-восточный, восточный 15-20 м/с. Температура воздуха ночью 13-15,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09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осадков, пыльная буря. Ветер восточный 15-20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И. О. директор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филиала                          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Амиралие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07.05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</TotalTime>
  <Words>623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2147</cp:revision>
  <cp:lastPrinted>2021-07-01T03:56:27Z</cp:lastPrinted>
  <dcterms:created xsi:type="dcterms:W3CDTF">2018-03-27T06:03:00Z</dcterms:created>
  <dcterms:modified xsi:type="dcterms:W3CDTF">2022-05-07T09:16:54Z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