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90940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980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мая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1-3 мороза, днем 15-17 тепла.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4-6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8 мая, ночью 9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303621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56188" y="553860"/>
            <a:ext cx="476408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13512</TotalTime>
  <Words>633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2138</cp:revision>
  <cp:lastPrinted>2021-07-01T03:56:27Z</cp:lastPrinted>
  <dcterms:created xsi:type="dcterms:W3CDTF">2018-03-27T06:03:00Z</dcterms:created>
  <dcterms:modified xsi:type="dcterms:W3CDTF">2022-05-07T08:51:55Z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