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89733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9 мая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7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424367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7 мая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юго-восточный, восточный 8-13, днем порывы 15-20 м/с. Температура воздуха ночью 16-18, днем 32-34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9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9 мая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8-13 м/с. Температура воздуха  17-19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12984</TotalTime>
  <Words>613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2230</cp:revision>
  <cp:lastPrinted>2021-07-01T03:56:27Z</cp:lastPrinted>
  <dcterms:created xsi:type="dcterms:W3CDTF">2018-03-27T06:03:00Z</dcterms:created>
  <dcterms:modified xsi:type="dcterms:W3CDTF">2022-05-07T09:51:34Z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