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017530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127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196659"/>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165377"/>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08 </a:t>
            </a:r>
            <a:r>
              <a:rPr lang="ru-RU" altLang="ru-RU" sz="1100" b="1" dirty="0" err="1" smtClean="0">
                <a:latin typeface="Times New Roman" panose="02020603050405020304" pitchFamily="18" charset="0"/>
                <a:cs typeface="Times New Roman" panose="02020603050405020304" pitchFamily="18" charset="0"/>
              </a:rPr>
              <a:t>мамыр</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07 </a:t>
            </a:r>
            <a:r>
              <a:rPr lang="ru-RU" altLang="ru-RU" sz="1100" b="1" dirty="0" err="1" smtClean="0">
                <a:latin typeface="Times New Roman" panose="02020603050405020304" pitchFamily="18" charset="0"/>
                <a:cs typeface="Times New Roman" panose="02020603050405020304" pitchFamily="18" charset="0"/>
              </a:rPr>
              <a:t>мамыр</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08 </a:t>
            </a:r>
            <a:r>
              <a:rPr lang="ru-RU" altLang="ru-RU" sz="1100" b="1" dirty="0" err="1" smtClean="0">
                <a:latin typeface="Times New Roman" panose="02020603050405020304" pitchFamily="18" charset="0"/>
                <a:cs typeface="Times New Roman" panose="02020603050405020304" pitchFamily="18" charset="0"/>
              </a:rPr>
              <a:t>мамыр</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бұлтты, жауын-шашынсыз. Жел солтүстік-шығыстан соғады,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2-4, күндіз 16-18 градус </a:t>
            </a:r>
            <a:r>
              <a:rPr lang="kk-KZ" sz="1100" dirty="0">
                <a:latin typeface="Times New Roman" pitchFamily="18" charset="0"/>
                <a:cs typeface="Times New Roman" pitchFamily="18" charset="0"/>
              </a:rPr>
              <a:t>жылы.</a:t>
            </a:r>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09 мамырға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09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10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жаңбыр.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солтүстік-шығыстаң</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солтүстік-батысқа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5-7 градус </a:t>
            </a:r>
            <a:r>
              <a:rPr lang="ru-RU" sz="1100" dirty="0" err="1" smtClean="0">
                <a:latin typeface="Times New Roman" pitchFamily="18" charset="0"/>
                <a:cs typeface="Times New Roman" pitchFamily="18" charset="0"/>
              </a:rPr>
              <a:t>жылы</a:t>
            </a:r>
            <a:r>
              <a:rPr lang="ru-RU" sz="1100" dirty="0">
                <a:latin typeface="Times New Roman" pitchFamily="18" charset="0"/>
                <a:cs typeface="Times New Roman" pitchFamily="18" charset="0"/>
              </a:rPr>
              <a:t>.</a:t>
            </a:r>
            <a:endParaRPr lang="ru-RU" sz="1200" dirty="0" smtClean="0">
              <a:latin typeface="Times New Roman" pitchFamily="18" charset="0"/>
              <a:cs typeface="Times New Roman" pitchFamily="18" charset="0"/>
            </a:endParaRPr>
          </a:p>
        </p:txBody>
      </p:sp>
      <p:sp>
        <p:nvSpPr>
          <p:cNvPr id="22" name="TextBox 13"/>
          <p:cNvSpPr txBox="1"/>
          <p:nvPr/>
        </p:nvSpPr>
        <p:spPr>
          <a:xfrm>
            <a:off x="5013735" y="290167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2" y="2199202"/>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08 мамыр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14117</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2486</cp:revision>
  <cp:lastPrinted>2021-07-01T03:56:27Z</cp:lastPrinted>
  <dcterms:created xsi:type="dcterms:W3CDTF">2018-03-27T06:03:00Z</dcterms:created>
  <dcterms:modified xsi:type="dcterms:W3CDTF">2022-05-07T09:49:35Z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