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916744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08 </a:t>
            </a:r>
            <a:r>
              <a:rPr lang="ru-RU" sz="1100" dirty="0" err="1" smtClean="0">
                <a:solidFill>
                  <a:schemeClr val="tx1"/>
                </a:solidFill>
                <a:latin typeface="Times New Roman" panose="02020603050405020304" pitchFamily="18" charset="0"/>
                <a:cs typeface="Times New Roman" panose="02020603050405020304" pitchFamily="18" charset="0"/>
              </a:rPr>
              <a:t>мамыр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мамырына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08 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08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Бұлтты</a:t>
            </a:r>
            <a:r>
              <a:rPr lang="kk-KZ" sz="1100" dirty="0">
                <a:solidFill>
                  <a:prstClr val="black"/>
                </a:solidFill>
                <a:latin typeface="Times New Roman" pitchFamily="18" charset="0"/>
                <a:cs typeface="Times New Roman" pitchFamily="18" charset="0"/>
              </a:rPr>
              <a:t>, жаңбыр, кей уақыттарда қатты, найзағай, бұршақ жаууы мүмкін. Жел солтүстік-шығыстан батысқа ауыспалы, күші 9-14, екпіні 15-20 м/с. Ауа температурасы түнде 13-15, күндіз 18-20 жылы.</a:t>
            </a:r>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09 мамырға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08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09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порывы 15-20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13-15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16901</TotalTime>
  <Words>600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2220</cp:revision>
  <cp:lastPrinted>2021-07-01T07:38:07Z</cp:lastPrinted>
  <dcterms:created xsi:type="dcterms:W3CDTF">2018-03-27T06:03:00Z</dcterms:created>
  <dcterms:modified xsi:type="dcterms:W3CDTF">2022-05-07T09:45:18Z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