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184947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8359690"/>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07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Оңтүстік-шығыстан соғатын жел солтүстік-шығыс желіне ауысады, күші 9-14 м/с. Ауа температурасы түнде 15-17, күндіз 28-30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жел соғады, күші 9-14 м/с. Ауа температурасы түнде 15-17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2245</cp:revision>
  <cp:lastPrinted>2022-01-19T06:58:06Z</cp:lastPrinted>
  <dcterms:created xsi:type="dcterms:W3CDTF">2018-03-27T06:03:00Z</dcterms:created>
  <dcterms:modified xsi:type="dcterms:W3CDTF">2022-05-06T08:44:25Z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