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1557775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северный, северо-восточный 9-14 м/с. Температура воздуха ночью 2-4 тепла, на поверхности почвы заморозки 1 градус, днём 16-18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08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2021-07-01T03:56:27Z</cp:lastPrinted>
  <dcterms:created xsi:type="dcterms:W3CDTF">2018-03-27T06:03:00Z</dcterms:created>
  <dcterms:modified xsi:type="dcterms:W3CDTF">2022-05-06T08:49:01Z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