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556623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08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0061197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21082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a:t>
            </a:r>
            <a:endParaRPr lang="en-US"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06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07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444500" algn="just"/>
            <a:r>
              <a:rPr lang="kk-KZ" sz="1200" dirty="0">
                <a:solidFill>
                  <a:prstClr val="black"/>
                </a:solidFill>
                <a:latin typeface="Times New Roman" pitchFamily="18" charset="0"/>
                <a:cs typeface="Times New Roman" pitchFamily="18" charset="0"/>
              </a:rPr>
              <a:t>Бұлтты, жаңбыр,</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найзағай, бұршақ.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kk-KZ" sz="1200" dirty="0">
                <a:solidFill>
                  <a:srgbClr val="000000"/>
                </a:solidFill>
                <a:latin typeface="Times New Roman" panose="02020603050405020304" pitchFamily="18" charset="0"/>
              </a:rPr>
              <a:t>солтүстік-шығыстан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15-20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13-15,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20-22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08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07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08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порывы 18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20012</TotalTime>
  <Words>600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2193</cp:revision>
  <cp:lastPrinted>2021-07-01T07:38:07Z</cp:lastPrinted>
  <dcterms:created xsi:type="dcterms:W3CDTF">2018-03-27T06:03:00Z</dcterms:created>
  <dcterms:modified xsi:type="dcterms:W3CDTF">2022-05-06T08:27:00Z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