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925952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00181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мая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07 мая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с переходом на юго-запад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ный ночью 3-8, днем 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5-7°, днем 20-22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мая п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09 ч. 08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5-10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1-3°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4194" y="692029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14371</TotalTime>
  <Words>595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2156</cp:revision>
  <cp:lastPrinted>2021-07-01T03:56:27Z</cp:lastPrinted>
  <dcterms:created xsi:type="dcterms:W3CDTF">2018-03-27T06:03:00Z</dcterms:created>
  <dcterms:modified xsi:type="dcterms:W3CDTF">2022-05-06T08:42:41Z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