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54901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848361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2022-05-06T08:45:45Z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