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28512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07 мая 2022 г.</a:t>
            </a:r>
          </a:p>
          <a:p>
            <a:pPr indent="1778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3-8 м/с. Температура воздуха ночью 9-11, днем 25-27 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08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08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10-12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2022-05-06T08:43:58Z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