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507113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№12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6</a:t>
                      </a: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07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06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07 мая</a:t>
            </a:r>
          </a:p>
          <a:p>
            <a:pPr lvl="0" indent="177800" algn="just"/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</a:rPr>
              <a:t>Пременная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облачность, временами дождь, гроза. Ветер восточный 2-7, при грозе порывы 13 м/с. Температура воздуха ночью 11-13, днем 24-26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</a:rPr>
              <a:t>.</a:t>
            </a:r>
            <a:endParaRPr lang="en-US" sz="1200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                                          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08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07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08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северо-восточный 3-8 м/с. Температура воздуха 15-17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07 мая, ночью 08 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764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2232</cp:revision>
  <cp:lastPrinted>2021-07-01T09:11:30Z</cp:lastPrinted>
  <dcterms:created xsi:type="dcterms:W3CDTF">2018-03-27T06:03:00Z</dcterms:created>
  <dcterms:modified xsi:type="dcterms:W3CDTF">2022-05-06T08:29:55Z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