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406522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445083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endParaRPr lang="kk-KZ" sz="900" dirty="0" smtClean="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endParaRPr lang="kk-KZ" sz="900" dirty="0" smtClean="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Солтүстік-шы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т</a:t>
            </a:r>
            <a:r>
              <a:rPr lang="kk-KZ" sz="1200" dirty="0">
                <a:latin typeface="Times New Roman" panose="02020603050405020304" pitchFamily="18" charset="0"/>
                <a:cs typeface="Times New Roman" panose="02020603050405020304" pitchFamily="18" charset="0"/>
              </a:rPr>
              <a:t>үнде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a:t>
            </a:r>
            <a:r>
              <a:rPr lang="kk-KZ" sz="1200" dirty="0">
                <a:latin typeface="Times New Roman" panose="02020603050405020304" pitchFamily="18" charset="0"/>
                <a:cs typeface="Times New Roman" panose="02020603050405020304" pitchFamily="18" charset="0"/>
              </a:rPr>
              <a:t>, күндіз 13-15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07 мамырға </a:t>
            </a:r>
            <a:r>
              <a:rPr lang="ru-RU" sz="1200" b="1" dirty="0">
                <a:latin typeface="Times New Roman" panose="02020603050405020304" pitchFamily="18" charset="0"/>
                <a:cs typeface="Times New Roman" panose="02020603050405020304" pitchFamily="18" charset="0"/>
              </a:rPr>
              <a:t>с. 21-ден 08 </a:t>
            </a:r>
            <a:r>
              <a:rPr lang="kk-KZ" sz="1200" b="1" dirty="0">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Солтүстіктен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07, 08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2021-11-30T05:55:07Z</cp:lastPrinted>
  <dcterms:created xsi:type="dcterms:W3CDTF">2018-03-27T06:03:00Z</dcterms:created>
  <dcterms:modified xsi:type="dcterms:W3CDTF">2022-05-06T08:39:21Z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