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6481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5-7,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ночью 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2022-05-06T08:34:10Z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