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326912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мая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северный, северо-восточный 9-14 м/с. Температура воздуха ночью 1-3 мороза, днем 11-13 тепла.</a:t>
            </a:r>
          </a:p>
          <a:p>
            <a:pPr lvl="0" algn="ctr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 мая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9-14 м/с. Температура воздуха ночью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мая, ночью 08 мая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13224</TotalTime>
  <Words>574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2167</cp:revision>
  <cp:lastPrinted>2021-07-01T03:56:27Z</cp:lastPrinted>
  <dcterms:created xsi:type="dcterms:W3CDTF">2018-03-27T06:03:00Z</dcterms:created>
  <dcterms:modified xsi:type="dcterms:W3CDTF">2022-05-06T08:36:52Z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