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3665924"/>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dirty="0" smtClean="0">
                          <a:solidFill>
                            <a:srgbClr val="002060"/>
                          </a:solidFill>
                          <a:latin typeface="Times New Roman" panose="02020603050405020304" pitchFamily="18" charset="0"/>
                          <a:cs typeface="Times New Roman" panose="02020603050405020304" pitchFamily="18" charset="0"/>
                        </a:rPr>
                        <a:t>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06 мамыр 2022 ж. сағ. 21-ден 07 мамыр 2022 ж. сағ. 21 дейін</a:t>
            </a:r>
          </a:p>
          <a:p>
            <a:pPr lvl="0" indent="177800" algn="just"/>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a:t>
            </a:r>
            <a:r>
              <a:rPr lang="ru-RU" sz="1200" dirty="0">
                <a:latin typeface="Times New Roman" panose="02020603050405020304" pitchFamily="18" charset="0"/>
                <a:cs typeface="Times New Roman" panose="02020603050405020304" pitchFamily="18" charset="0"/>
              </a:rPr>
              <a:t>,</a:t>
            </a:r>
            <a:r>
              <a:rPr lang="kk-KZ" sz="1200" dirty="0">
                <a:latin typeface="Times New Roman" panose="02020603050405020304" pitchFamily="18" charset="0"/>
                <a:cs typeface="Times New Roman" panose="02020603050405020304" pitchFamily="18" charset="0"/>
              </a:rPr>
              <a:t> солтүстік-шығыстан жел соғады, күші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11-13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en-US" sz="1200" dirty="0" smtClean="0">
              <a:latin typeface="Times New Roman" panose="02020603050405020304" pitchFamily="18" charset="0"/>
              <a:cs typeface="Times New Roman" panose="02020603050405020304" pitchFamily="18" charset="0"/>
            </a:endParaRPr>
          </a:p>
          <a:p>
            <a:pPr lvl="0" indent="177800" algn="just"/>
            <a:endParaRPr lang="kk-KZ" sz="1200" dirty="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2022 жылғы 08</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ға</a:t>
            </a:r>
            <a:endParaRPr lang="ru-RU" sz="1200" b="1" dirty="0">
              <a:latin typeface="Times New Roman" panose="02020603050405020304" pitchFamily="18" charset="0"/>
              <a:cs typeface="Times New Roman" panose="02020603050405020304" pitchFamily="18" charset="0"/>
            </a:endParaRPr>
          </a:p>
          <a:p>
            <a:pPr lvl="0"/>
            <a:r>
              <a:rPr lang="ru-RU" sz="1200" b="1" dirty="0">
                <a:latin typeface="Times New Roman" panose="02020603050405020304" pitchFamily="18" charset="0"/>
                <a:cs typeface="Times New Roman" panose="02020603050405020304" pitchFamily="18" charset="0"/>
              </a:rPr>
              <a:t>      07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08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indent="177800" algn="just"/>
            <a:r>
              <a:rPr lang="ru-RU" sz="1200" dirty="0" err="1">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Оңтүстік--шығыстан жел 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1-3 градус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47540899"/>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a:t>
            </a:r>
            <a:r>
              <a:rPr lang="en-US" sz="1200" dirty="0" smtClean="0">
                <a:solidFill>
                  <a:schemeClr val="tx1"/>
                </a:solidFill>
                <a:latin typeface="Times New Roman" panose="02020603050405020304" pitchFamily="18" charset="0"/>
                <a:cs typeface="Times New Roman" panose="02020603050405020304" pitchFamily="18" charset="0"/>
              </a:rPr>
              <a:t>7</a:t>
            </a:r>
            <a:r>
              <a:rPr lang="ru-RU" sz="1200" dirty="0" smtClean="0">
                <a:solidFill>
                  <a:schemeClr val="tx1"/>
                </a:solidFill>
                <a:latin typeface="Times New Roman" panose="02020603050405020304" pitchFamily="18" charset="0"/>
                <a:cs typeface="Times New Roman" panose="02020603050405020304" pitchFamily="18" charset="0"/>
              </a:rPr>
              <a:t>, 0</a:t>
            </a:r>
            <a:r>
              <a:rPr lang="en-US" sz="1200" smtClean="0">
                <a:solidFill>
                  <a:schemeClr val="tx1"/>
                </a:solidFill>
                <a:latin typeface="Times New Roman" panose="02020603050405020304" pitchFamily="18" charset="0"/>
                <a:cs typeface="Times New Roman" panose="02020603050405020304" pitchFamily="18" charset="0"/>
              </a:rPr>
              <a:t>8</a:t>
            </a:r>
            <a:r>
              <a:rPr lang="ru-RU" sz="120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13526</TotalTime>
  <Words>565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2255</cp:revision>
  <cp:lastPrinted>2021-07-01T07:38:07Z</cp:lastPrinted>
  <dcterms:created xsi:type="dcterms:W3CDTF">2018-03-27T06:03:00Z</dcterms:created>
  <dcterms:modified xsi:type="dcterms:W3CDTF">2022-05-06T08:36:11Z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