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86561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546520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Оңтүстік-шығыстан соғатын жел оңтүстік-батысқа ауысады түнде 3-8, күндіз 7-12 м/с. Ауа температурасы түнде 5-7°,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14050</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2210</cp:revision>
  <cp:lastPrinted>2021-07-01T03:56:27Z</cp:lastPrinted>
  <dcterms:created xsi:type="dcterms:W3CDTF">2018-03-27T06:03:00Z</dcterms:created>
  <dcterms:modified xsi:type="dcterms:W3CDTF">2022-05-06T08:42:15Z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