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52029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осадков. Ветер северо-западный 9-14, ночью порывы 15-20 м/с. Температура воздуха ночью 3-5, днем 13-15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северный 9-14 м/с. Температура воздуха ночью 1-3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2213</cp:revision>
  <cp:lastPrinted>2021-11-30T05:55:24Z</cp:lastPrinted>
  <dcterms:created xsi:type="dcterms:W3CDTF">2018-03-27T06:03:00Z</dcterms:created>
  <dcterms:modified xsi:type="dcterms:W3CDTF">2022-05-06T08:39:48Z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