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638017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07545485"/>
              </p:ext>
            </p:extLst>
          </p:nvPr>
        </p:nvGraphicFramePr>
        <p:xfrm>
          <a:off x="5040375" y="4103860"/>
          <a:ext cx="4629556" cy="2012316"/>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5492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3468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06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 жауын-шашынсыз. Жел солтүстіктен, солтүстік-шығыстан соғады, күші 9-14 м/с. Ауа температурасы түнде 2-4 градус жылы, топырақ бетінде үсік 1 градус, күндіз 16-18 градус жылы.</a:t>
            </a:r>
            <a:endParaRPr lang="ru-RU" sz="1200" b="1" dirty="0">
              <a:solidFill>
                <a:srgbClr val="000000"/>
              </a:solidFill>
              <a:latin typeface="Times New Roman" pitchFamily="18" charset="0"/>
              <a:cs typeface="Times New Roman" pitchFamily="18" charset="0"/>
              <a:sym typeface="+mn-ea"/>
            </a:endParaRPr>
          </a:p>
          <a:p>
            <a:pPr lvl="0" algn="just"/>
            <a:r>
              <a:rPr lang="ru-RU" sz="1200" b="1" dirty="0">
                <a:solidFill>
                  <a:srgbClr val="000000"/>
                </a:solidFill>
                <a:latin typeface="Times New Roman" pitchFamily="18" charset="0"/>
                <a:cs typeface="Times New Roman" pitchFamily="18" charset="0"/>
                <a:sym typeface="+mn-ea"/>
              </a:rPr>
              <a:t>                    </a:t>
            </a:r>
          </a:p>
          <a:p>
            <a:pPr lvl="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a:solidFill>
                  <a:srgbClr val="000000"/>
                </a:solidFill>
                <a:latin typeface="Times New Roman" panose="02020603050405020304" pitchFamily="18" charset="0"/>
                <a:cs typeface="Times New Roman" panose="02020603050405020304" pitchFamily="18" charset="0"/>
                <a:sym typeface="+mn-ea"/>
              </a:rPr>
              <a:t>мамырға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prstClr val="black"/>
                </a:solidFill>
                <a:latin typeface="Times New Roman" panose="02020603050405020304" pitchFamily="18" charset="0"/>
                <a:cs typeface="Times New Roman" panose="02020603050405020304" pitchFamily="18" charset="0"/>
                <a:sym typeface="+mn-ea"/>
              </a:rPr>
              <a:t>08 </a:t>
            </a:r>
            <a:r>
              <a:rPr lang="ru-RU" sz="1200" b="1" dirty="0" err="1">
                <a:solidFill>
                  <a:prstClr val="black"/>
                </a:solidFill>
                <a:latin typeface="Times New Roman" panose="02020603050405020304" pitchFamily="18" charset="0"/>
                <a:cs typeface="Times New Roman" panose="02020603050405020304" pitchFamily="18" charset="0"/>
                <a:sym typeface="+mn-ea"/>
              </a:rPr>
              <a:t>мамыр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09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Көшпелі бұлтты, жауын-шашынсыз.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a:latin typeface="Times New Roman" pitchFamily="18" charset="0"/>
                <a:cs typeface="Times New Roman" pitchFamily="18" charset="0"/>
              </a:rPr>
              <a:t>оңүстік-батыстан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400" dirty="0">
              <a:latin typeface="Times New Roman" pitchFamily="18" charset="0"/>
              <a:cs typeface="Times New Roman" pitchFamily="18" charset="0"/>
            </a:endParaRPr>
          </a:p>
        </p:txBody>
      </p:sp>
      <p:sp>
        <p:nvSpPr>
          <p:cNvPr id="22" name="TextBox 13"/>
          <p:cNvSpPr txBox="1"/>
          <p:nvPr/>
        </p:nvSpPr>
        <p:spPr>
          <a:xfrm>
            <a:off x="5063726"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2043" y="2485620"/>
            <a:ext cx="4680168"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07, 08 </a:t>
            </a:r>
            <a:r>
              <a:rPr lang="ru-RU" sz="1200" dirty="0" err="1">
                <a:solidFill>
                  <a:schemeClr val="tx1"/>
                </a:solidFill>
                <a:latin typeface="Times New Roman" panose="02020603050405020304" pitchFamily="18" charset="0"/>
                <a:cs typeface="Times New Roman" panose="02020603050405020304" pitchFamily="18" charset="0"/>
              </a:rPr>
              <a:t>мамыр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13102</TotalTime>
  <Words>595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2274</cp:revision>
  <cp:lastPrinted>2021-07-01T03:56:27Z</cp:lastPrinted>
  <dcterms:created xsi:type="dcterms:W3CDTF">2018-03-27T06:03:00Z</dcterms:created>
  <dcterms:modified xsi:type="dcterms:W3CDTF">2022-05-06T08:48:26Z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