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764" autoAdjust="0"/>
  </p:normalViewPr>
  <p:slideViewPr>
    <p:cSldViewPr showGuides="1">
      <p:cViewPr varScale="1">
        <p:scale>
          <a:sx n="74" d="100"/>
          <a:sy n="74" d="100"/>
        </p:scale>
        <p:origin x="9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7200451"/>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dirty="0" smtClean="0">
                          <a:solidFill>
                            <a:srgbClr val="002060"/>
                          </a:solidFill>
                          <a:latin typeface="Times New Roman" panose="02020603050405020304" pitchFamily="18" charset="0"/>
                          <a:cs typeface="Times New Roman" panose="02020603050405020304" pitchFamily="18" charset="0"/>
                        </a:rPr>
                        <a:t>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19584"/>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7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a:t>
            </a:r>
            <a:r>
              <a:rPr lang="en-US" altLang="ru-RU" sz="1200" b="1" dirty="0" smtClean="0">
                <a:solidFill>
                  <a:srgbClr val="000000"/>
                </a:solidFill>
                <a:latin typeface="Times New Roman" panose="02020603050405020304" pitchFamily="18" charset="0"/>
                <a:cs typeface="Times New Roman" panose="02020603050405020304" pitchFamily="18" charset="0"/>
              </a:rPr>
              <a:t>.</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6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7</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22-24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a:solidFill>
                  <a:srgbClr val="000000"/>
                </a:solidFill>
                <a:latin typeface="Times New Roman" panose="02020603050405020304" pitchFamily="18" charset="0"/>
                <a:cs typeface="Times New Roman" panose="02020603050405020304" pitchFamily="18" charset="0"/>
              </a:rPr>
              <a:t>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7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8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73860652"/>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228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533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en-US" sz="1200" dirty="0" smtClean="0">
                <a:solidFill>
                  <a:schemeClr val="tx1"/>
                </a:solidFill>
                <a:latin typeface="Times New Roman" panose="02020603050405020304" pitchFamily="18" charset="0"/>
                <a:cs typeface="Times New Roman" panose="02020603050405020304" pitchFamily="18" charset="0"/>
              </a:rPr>
              <a:t>7</a:t>
            </a:r>
            <a:r>
              <a:rPr lang="ru-RU" sz="1200" dirty="0" smtClean="0">
                <a:solidFill>
                  <a:schemeClr val="tx1"/>
                </a:solidFill>
                <a:latin typeface="Times New Roman" panose="02020603050405020304" pitchFamily="18" charset="0"/>
                <a:cs typeface="Times New Roman" panose="02020603050405020304" pitchFamily="18" charset="0"/>
              </a:rPr>
              <a:t>, </a:t>
            </a:r>
            <a:r>
              <a:rPr lang="en-US" sz="1200" smtClean="0">
                <a:solidFill>
                  <a:schemeClr val="tx1"/>
                </a:solidFill>
                <a:latin typeface="Times New Roman" panose="02020603050405020304" pitchFamily="18" charset="0"/>
                <a:cs typeface="Times New Roman" panose="02020603050405020304" pitchFamily="18" charset="0"/>
              </a:rPr>
              <a:t>8</a:t>
            </a:r>
            <a:r>
              <a:rPr lang="ru-RU" sz="120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13322</TotalTime>
  <Words>583</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2186</cp:revision>
  <cp:lastPrinted>2021-07-01T07:38:07Z</cp:lastPrinted>
  <dcterms:created xsi:type="dcterms:W3CDTF">2018-03-27T06:03:00Z</dcterms:created>
  <dcterms:modified xsi:type="dcterms:W3CDTF">2022-05-06T08:31:42Z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