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56077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47488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447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07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06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indent="177800" algn="just"/>
            <a:r>
              <a:rPr lang="kk-KZ" sz="1200" dirty="0">
                <a:latin typeface="Times New Roman" pitchFamily="18" charset="0"/>
                <a:cs typeface="Times New Roman" pitchFamily="18" charset="0"/>
              </a:rPr>
              <a:t> Жауын-шашынсыз. Солтүстік-батыстан жел соғады, күші 9-14, екпіні             15-20 м/с. Ауа температурасы түнде 1-3 градус аяз, күндіз 11-13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08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ru-RU" altLang="ru-RU" sz="1200" b="1" dirty="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08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07, 08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12931</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2283</cp:revision>
  <cp:lastPrinted>2021-07-01T03:56:27Z</cp:lastPrinted>
  <dcterms:created xsi:type="dcterms:W3CDTF">2018-03-27T06:03:00Z</dcterms:created>
  <dcterms:modified xsi:type="dcterms:W3CDTF">2022-05-06T08:40:33Z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